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7" r:id="rId4"/>
    <p:sldId id="259" r:id="rId5"/>
    <p:sldId id="258" r:id="rId6"/>
    <p:sldId id="265" r:id="rId7"/>
    <p:sldId id="260" r:id="rId8"/>
    <p:sldId id="269" r:id="rId9"/>
    <p:sldId id="270" r:id="rId10"/>
    <p:sldId id="271" r:id="rId11"/>
    <p:sldId id="261" r:id="rId12"/>
    <p:sldId id="272" r:id="rId13"/>
    <p:sldId id="266" r:id="rId14"/>
    <p:sldId id="264" r:id="rId15"/>
    <p:sldId id="268" r:id="rId16"/>
    <p:sldId id="263" r:id="rId17"/>
    <p:sldId id="267" r:id="rId18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8F94CC-5059-4BB8-A562-124810BD4884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9001D5-5B82-43E3-93DE-AA675C24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06F4-F892-D580-5075-784637B5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BCBB3-2118-B2DF-6FB5-6D109C3C8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21562-817A-D902-D4DD-955C7A4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F595-A244-90E6-ABAD-8277BD13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1AC2-B429-DDB7-5725-BA40B4AC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EB229-1652-B94A-F850-6814A24B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0BC7-6B4F-4457-DCA3-21FE7C66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23F51-6609-BD44-FBE9-68D7209F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DE252-EBDD-D7C4-DFB5-12C25A14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229EB-F9A9-92D1-1730-1BD28C3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6CAE6-07AC-2249-7596-835909BDD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D4B82-B02E-4536-DEED-73D68106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130FF-D927-60DD-9C5A-94BE636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9976A-737C-97FE-8172-8121DF9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C6221-372F-CCE5-5B84-DE80340E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DE2F-D06E-A662-855D-8E00E7D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4C90E-F9B6-D061-07F0-504BCF0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E1064-CE9B-C4BE-562A-F4BA86F3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6CDAA-8666-E92C-F30C-6D20D57C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AAF-D3BC-8C5A-8C1A-85016531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0D02-24FE-6994-46F9-9A7ABC5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A6D15-3C25-28E4-76B9-3E654869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FA2BC-C798-6EA0-A3A5-5B7C695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9726-DDD4-778B-B1D1-78E7F1A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7184F-DD50-ED34-BD11-AB33B153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5655-959C-7378-061F-2C775F1C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95380-7BD5-6878-6127-02E1BCB8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2BDF-4BD8-5099-CB81-6CC4DDD0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9A51E-B4DB-7A79-740A-068E4A6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B9665-B269-6C21-AB7D-1134E5AC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8390-0F35-C225-AF84-8B4073F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DE7E-10C1-27B0-B3DC-5675E3ED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34E9-C52C-522D-F36C-05DBA7B3B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1A3A2-D9ED-DADB-F7FB-CAEB16F6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A0D37-1004-E323-8848-849D2DACD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CB2AD-9C41-4FAD-D465-135EBA7A1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4B2C2-48CC-ACAF-7620-E904C7FE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B3BFB-6B93-AA5E-DCB1-08EDEA8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C33389-E1B8-DE52-14C1-52D9F17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E73BD-CED2-5E0B-F022-B2544EAA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61FA6-8CC0-B7EE-D14B-6E0F3BAA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083D6-8AF7-7EBD-9D8D-35D282BE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F06FC-2B4D-5E69-B4AE-01DA83D0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9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D2CB1-4130-95EC-4F29-F6EB4F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84018-0413-D3A1-6F44-FBCDAA1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2D214-2540-7115-A913-BE7DA2E5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4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0C1-1C24-7F88-F1DA-F9DF9F44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0AFA4-20A0-11D6-8C7E-57890FC3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3DE9C-CCE6-F854-6C4B-579C8AB9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7E00C-C85B-74E0-3804-D3ABBCD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7ED83-395D-31FA-4CC4-FE1194F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E560-9978-E243-26B8-B4D4F59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BB29-1A01-7223-742D-9FEC2BB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2A8C8-522A-2ABD-DF37-5D7834EE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678E6-93A6-B93F-4B16-487D165A4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1144D-178A-D9EA-129A-4517186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49E51-0B03-DAC5-DC8C-8E5571B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26145-C703-7056-64BD-33F6ACDA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03EC8-41B8-DA11-90E3-F3EE0E9C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6C0-0025-FE62-2EF6-5ACB1FD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97049-0BD1-BA70-D829-6536D56F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1E3A-ADD9-4658-A3DD-A43A63AA031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9D1F-B44A-3099-67FF-EB837C6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29864-53F9-D66E-064B-EF72E6B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ino.kr/product/detail.html?product_no=75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s://smartstore.naver.com/3dfuns/products/747286964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4623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0D96-AF07-5FFD-BB55-DD6E42915FFA}"/>
              </a:ext>
            </a:extLst>
          </p:cNvPr>
          <p:cNvSpPr txBox="1"/>
          <p:nvPr/>
        </p:nvSpPr>
        <p:spPr>
          <a:xfrm>
            <a:off x="4137378" y="2875002"/>
            <a:ext cx="39172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스펙</a:t>
            </a:r>
          </a:p>
        </p:txBody>
      </p:sp>
    </p:spTree>
    <p:extLst>
      <p:ext uri="{BB962C8B-B14F-4D97-AF65-F5344CB8AC3E}">
        <p14:creationId xmlns:p14="http://schemas.microsoft.com/office/powerpoint/2010/main" val="3296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180946-1060-EECD-C110-5B27673D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5" y="2017359"/>
            <a:ext cx="2727481" cy="282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203198" y="129189"/>
            <a:ext cx="106595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마이크로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스피드 메탈기어</a:t>
            </a:r>
            <a:r>
              <a:rPr lang="ko-KR" altLang="en-US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b="0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N20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5706-191F-5301-7ACF-51DC81A45D73}"/>
              </a:ext>
            </a:extLst>
          </p:cNvPr>
          <p:cNvSpPr txBox="1"/>
          <p:nvPr/>
        </p:nvSpPr>
        <p:spPr>
          <a:xfrm>
            <a:off x="6994173" y="1413975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DC6V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50RPM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140mA: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68345-BD9D-EF99-B3A0-2CC48F6B7778}"/>
              </a:ext>
            </a:extLst>
          </p:cNvPr>
          <p:cNvSpPr txBox="1"/>
          <p:nvPr/>
        </p:nvSpPr>
        <p:spPr>
          <a:xfrm>
            <a:off x="104620" y="878254"/>
            <a:ext cx="634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https://eduino.kr/product/detail.html?product_no=756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FB90F-3D58-AF59-E96F-8A45EF0F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56" y="1875608"/>
            <a:ext cx="2234809" cy="3323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D18D8F-D8DD-6AFD-33D5-280BC647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2" y="2936618"/>
            <a:ext cx="4384591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L298N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3076" name="Picture 4" descr="L298N 모터 드라이버 모듈">
            <a:extLst>
              <a:ext uri="{FF2B5EF4-FFF2-40B4-BE49-F238E27FC236}">
                <a16:creationId xmlns:a16="http://schemas.microsoft.com/office/drawing/2014/main" id="{AFFA2674-767E-DA03-1C6E-7904E31D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3" y="2814261"/>
            <a:ext cx="3249383" cy="2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298N 모터 드라이버 모듈 핀아웃">
            <a:extLst>
              <a:ext uri="{FF2B5EF4-FFF2-40B4-BE49-F238E27FC236}">
                <a16:creationId xmlns:a16="http://schemas.microsoft.com/office/drawing/2014/main" id="{A2E2A833-3000-C60A-F0B6-8CCA9594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9" y="2955925"/>
            <a:ext cx="3305174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84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DC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or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 스텝모터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제어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446662" y="3037896"/>
            <a:ext cx="6518274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5~35V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2000mA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터미널 스크류 연결 방식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디지털 신호로 방향 제어 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신호로 속도 제어</a:t>
            </a:r>
            <a:endParaRPr lang="en-US" altLang="ko-KR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43x43x27mm</a:t>
            </a:r>
            <a:endParaRPr lang="ko-KR" altLang="en-US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9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드라이버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MX1508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371519" y="3429000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2V~ 10V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1.5A,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2.5A)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25x21x7mm</a:t>
            </a:r>
          </a:p>
        </p:txBody>
      </p:sp>
      <p:pic>
        <p:nvPicPr>
          <p:cNvPr id="1026" name="Picture 2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DB894071-31D6-B658-82F6-4ECD7B056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9"/>
          <a:stretch/>
        </p:blipFill>
        <p:spPr bwMode="auto">
          <a:xfrm>
            <a:off x="1794116" y="4380089"/>
            <a:ext cx="3248115" cy="2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0F61DC1F-C654-DFF6-DE19-04C9D21D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7" y="2607732"/>
            <a:ext cx="2077157" cy="2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4B72-63B0-F8E5-9591-26AC91FBD824}"/>
              </a:ext>
            </a:extLst>
          </p:cNvPr>
          <p:cNvSpPr txBox="1"/>
          <p:nvPr/>
        </p:nvSpPr>
        <p:spPr>
          <a:xfrm>
            <a:off x="6441370" y="2812487"/>
            <a:ext cx="651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더블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H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브리지 모터 드라이버</a:t>
            </a:r>
            <a:endParaRPr lang="ko-KR" altLang="en-US" b="1" i="0" dirty="0">
              <a:solidFill>
                <a:srgbClr val="808080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DC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모터 또는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스텝 모터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154ED-EF0E-7244-1371-081E0BE3B1F8}"/>
              </a:ext>
            </a:extLst>
          </p:cNvPr>
          <p:cNvSpPr txBox="1"/>
          <p:nvPr/>
        </p:nvSpPr>
        <p:spPr>
          <a:xfrm>
            <a:off x="5792612" y="590603"/>
            <a:ext cx="651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https://smartstore.naver.com/3dfuns/products/7472869641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FCBA1-8062-415B-A1E9-380AA228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0" y="4869732"/>
            <a:ext cx="4924955" cy="17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L9110S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946547" y="1412013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694BAE-CFC8-7CAB-0118-A0BC281C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2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829AA-771A-7463-E858-3CB15DE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14" y="4218913"/>
            <a:ext cx="3060701" cy="215397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F17513-FEFD-CFCB-0776-5115730E4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34821"/>
              </p:ext>
            </p:extLst>
          </p:nvPr>
        </p:nvGraphicFramePr>
        <p:xfrm>
          <a:off x="6862587" y="2488999"/>
          <a:ext cx="4400550" cy="1879600"/>
        </p:xfrm>
        <a:graphic>
          <a:graphicData uri="http://schemas.openxmlformats.org/drawingml/2006/table">
            <a:tbl>
              <a:tblPr/>
              <a:tblGrid>
                <a:gridCol w="1843263">
                  <a:extLst>
                    <a:ext uri="{9D8B030D-6E8A-4147-A177-3AD203B41FA5}">
                      <a16:colId xmlns:a16="http://schemas.microsoft.com/office/drawing/2014/main" val="1882945245"/>
                    </a:ext>
                  </a:extLst>
                </a:gridCol>
                <a:gridCol w="2557287">
                  <a:extLst>
                    <a:ext uri="{9D8B030D-6E8A-4147-A177-3AD203B41FA5}">
                      <a16:colId xmlns:a16="http://schemas.microsoft.com/office/drawing/2014/main" val="388434764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입력전압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se-nanumgothic"/>
                        </a:rPr>
                        <a:t>DC 2.5V~12V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983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출력전류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~800mA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6301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  <a:latin typeface="se-nanumgothic"/>
                        </a:rPr>
                        <a:t>크기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2.8cm~2.1cm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935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제어모터 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채널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, 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개의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DC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모터 또는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선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상 스텝모터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7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SG-90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SG-90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11B93F-1F9B-166B-6464-53888691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6" y="2060274"/>
            <a:ext cx="3553609" cy="35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C85CB2-093D-AB67-B01E-B16B3877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5544184"/>
            <a:ext cx="4826001" cy="11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70412" y="2791030"/>
            <a:ext cx="6132688" cy="267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3.0V - 5.5V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회전 각도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0~180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 이내의 범위로 </a:t>
            </a:r>
            <a:r>
              <a:rPr lang="ko-KR" alt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제어하는것을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권장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1.6 kgf.cm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 재질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22.2 x 11.8 x 31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 g</a:t>
            </a:r>
          </a:p>
        </p:txBody>
      </p:sp>
    </p:spTree>
    <p:extLst>
      <p:ext uri="{BB962C8B-B14F-4D97-AF65-F5344CB8AC3E}">
        <p14:creationId xmlns:p14="http://schemas.microsoft.com/office/powerpoint/2010/main" val="285252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MG995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67C4-EE71-F4D1-C22E-DC6690B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4" y="2079599"/>
            <a:ext cx="3264605" cy="32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6F049-2310-0929-58BB-50407A9B2E8C}"/>
              </a:ext>
            </a:extLst>
          </p:cNvPr>
          <p:cNvSpPr txBox="1"/>
          <p:nvPr/>
        </p:nvSpPr>
        <p:spPr>
          <a:xfrm>
            <a:off x="6244167" y="2122363"/>
            <a:ext cx="646712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주요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수명 연장을 위한 메탈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안정적이고 충격에 강한 이중 볼 베어링 설계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응답을 위한 고속 회전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제어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 범위 전체에서 일정한 토크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뛰어난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유지력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55g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40.7×19.7×42.9mm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전압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4.8V ~ 7.2V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실속 토크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9.4kg/cm(4.8v); 11kg/cm 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속도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0.2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/60º(4.8V), 0.16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정도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180º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밴드 폭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5μs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온도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0ºC ~ +55ºC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유휴 시 전류 소비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 전류 소모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부하 시 전류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1200mA</a:t>
            </a:r>
          </a:p>
        </p:txBody>
      </p:sp>
    </p:spTree>
    <p:extLst>
      <p:ext uri="{BB962C8B-B14F-4D97-AF65-F5344CB8AC3E}">
        <p14:creationId xmlns:p14="http://schemas.microsoft.com/office/powerpoint/2010/main" val="78806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ECBB-1EEC-ACDF-EA1E-F37E6B3E0A22}"/>
              </a:ext>
            </a:extLst>
          </p:cNvPr>
          <p:cNvSpPr txBox="1"/>
          <p:nvPr/>
        </p:nvSpPr>
        <p:spPr>
          <a:xfrm>
            <a:off x="3254022" y="2875002"/>
            <a:ext cx="568395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endParaRPr lang="ko-KR" altLang="en-US" sz="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78CC3-F67B-B4E6-72DF-469F6DE829CD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r>
              <a:rPr lang="ko-KR" altLang="en-US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 model B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218" name="Picture 2" descr="라즈베리파이 4 Model B 출시, 더 많은 사용자와 강력한 Desk Top">
            <a:extLst>
              <a:ext uri="{FF2B5EF4-FFF2-40B4-BE49-F238E27FC236}">
                <a16:creationId xmlns:a16="http://schemas.microsoft.com/office/drawing/2014/main" id="{223FE228-BD3C-DBFF-EFA0-8F47FA4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28" y="1149350"/>
            <a:ext cx="711874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7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03B4C7-D3A5-6C93-75F4-3FFF4493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9" y="1430161"/>
            <a:ext cx="9680750" cy="45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739E3-22BF-311F-5C10-4FBF95C7C9BD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특징 비교</a:t>
            </a:r>
          </a:p>
        </p:txBody>
      </p:sp>
    </p:spTree>
    <p:extLst>
      <p:ext uri="{BB962C8B-B14F-4D97-AF65-F5344CB8AC3E}">
        <p14:creationId xmlns:p14="http://schemas.microsoft.com/office/powerpoint/2010/main" val="99029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스텝모터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28BYJ-48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875D5-CED6-AAB4-53E4-191D5581C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1" y="2297288"/>
            <a:ext cx="3194049" cy="3194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Stepper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Motor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112001" y="303734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E124A-DE9E-B38C-7536-A4EA079E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5452660"/>
            <a:ext cx="5537200" cy="12761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6F699-E187-0C2F-167C-A8DC0C2265AD}"/>
              </a:ext>
            </a:extLst>
          </p:cNvPr>
          <p:cNvSpPr txBox="1"/>
          <p:nvPr/>
        </p:nvSpPr>
        <p:spPr>
          <a:xfrm>
            <a:off x="6203245" y="2613989"/>
            <a:ext cx="5537199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회전방향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가능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 VDC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Number of Phase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스텝당각도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5.625° /64  4096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full step - 11.25° /64 2048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b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 : 100Hz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  64:1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28mm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</a:t>
            </a:r>
            <a:r>
              <a:rPr lang="en-US" altLang="ko-KR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4.3mN.m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71063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LK-STPM LE21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스테핑모터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유티폴라형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416801" y="495097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170FD4-DC9F-89B5-A84B-9C8EA32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522" y="3105950"/>
            <a:ext cx="2731174" cy="226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823FC5-AA9B-7464-1F24-768587E4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32" y="3170252"/>
            <a:ext cx="2519890" cy="2131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D03F0-EF83-CE3A-5F56-0D6628825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62"/>
          <a:stretch/>
        </p:blipFill>
        <p:spPr>
          <a:xfrm>
            <a:off x="6203245" y="2131998"/>
            <a:ext cx="5916671" cy="217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B5766-2E2D-C6A1-541D-F8DE6E90EB9D}"/>
              </a:ext>
            </a:extLst>
          </p:cNvPr>
          <p:cNvSpPr txBox="1"/>
          <p:nvPr/>
        </p:nvSpPr>
        <p:spPr>
          <a:xfrm>
            <a:off x="358071" y="6404804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https://www.devicemart.co.kr/goods/view?no=14623021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7A096-253E-D76D-1828-0C7B6AD41B65}"/>
              </a:ext>
            </a:extLst>
          </p:cNvPr>
          <p:cNvSpPr txBox="1"/>
          <p:nvPr/>
        </p:nvSpPr>
        <p:spPr>
          <a:xfrm>
            <a:off x="-5645" y="351"/>
            <a:ext cx="622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 </a:t>
            </a:r>
            <a:r>
              <a:rPr lang="ko-KR" altLang="en-US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유니폴라형</a:t>
            </a:r>
            <a:endParaRPr lang="ko-KR" altLang="en-US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B15ED-D3FD-86D4-E670-753AB015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465889"/>
            <a:ext cx="5887365" cy="19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EF098-D830-6A0F-D01B-51E3E5660FA1}"/>
              </a:ext>
            </a:extLst>
          </p:cNvPr>
          <p:cNvSpPr txBox="1"/>
          <p:nvPr/>
        </p:nvSpPr>
        <p:spPr>
          <a:xfrm>
            <a:off x="152400" y="119584"/>
            <a:ext cx="78866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BF69D-EE80-E3D6-C138-A3003D4CE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2" t="15293" r="23518" b="9727"/>
          <a:stretch/>
        </p:blipFill>
        <p:spPr>
          <a:xfrm>
            <a:off x="39511" y="1512776"/>
            <a:ext cx="3270462" cy="260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315CB-08AB-42FB-B7AE-9D40059ACB1B}"/>
              </a:ext>
            </a:extLst>
          </p:cNvPr>
          <p:cNvSpPr txBox="1"/>
          <p:nvPr/>
        </p:nvSpPr>
        <p:spPr>
          <a:xfrm>
            <a:off x="406870" y="1003743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</a:p>
        </p:txBody>
      </p:sp>
      <p:pic>
        <p:nvPicPr>
          <p:cNvPr id="1028" name="Picture 4" descr="ULN2003">
            <a:extLst>
              <a:ext uri="{FF2B5EF4-FFF2-40B4-BE49-F238E27FC236}">
                <a16:creationId xmlns:a16="http://schemas.microsoft.com/office/drawing/2014/main" id="{AF7ECEA6-7915-363E-2DC0-1C27EA93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8" y="1902242"/>
            <a:ext cx="3038593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6C39E-5E1D-55F0-483C-D74561414E15}"/>
              </a:ext>
            </a:extLst>
          </p:cNvPr>
          <p:cNvSpPr txBox="1"/>
          <p:nvPr/>
        </p:nvSpPr>
        <p:spPr>
          <a:xfrm>
            <a:off x="406870" y="411486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30" name="Picture 6" descr="stepper motor schematic">
            <a:extLst>
              <a:ext uri="{FF2B5EF4-FFF2-40B4-BE49-F238E27FC236}">
                <a16:creationId xmlns:a16="http://schemas.microsoft.com/office/drawing/2014/main" id="{3161C011-4BC0-737F-B331-E5BA074C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88" y="1135603"/>
            <a:ext cx="4402939" cy="3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150A1-1975-6BEC-0813-1E540766E876}"/>
              </a:ext>
            </a:extLst>
          </p:cNvPr>
          <p:cNvSpPr txBox="1"/>
          <p:nvPr/>
        </p:nvSpPr>
        <p:spPr>
          <a:xfrm>
            <a:off x="499514" y="4797634"/>
            <a:ext cx="60991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F081B6-318F-4ABA-99F2-7012EA63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046287"/>
            <a:ext cx="2173287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5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99F2-8B71-6907-D0D2-906E57381131}"/>
              </a:ext>
            </a:extLst>
          </p:cNvPr>
          <p:cNvSpPr txBox="1"/>
          <p:nvPr/>
        </p:nvSpPr>
        <p:spPr>
          <a:xfrm>
            <a:off x="225072" y="154861"/>
            <a:ext cx="12903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 BLUE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065D1-376A-438F-FDC7-D4E2DA3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7624"/>
            <a:ext cx="3614877" cy="39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42A35-BF18-3CD1-AE74-59F1A9FE196A}"/>
              </a:ext>
            </a:extLst>
          </p:cNvPr>
          <p:cNvSpPr txBox="1"/>
          <p:nvPr/>
        </p:nvSpPr>
        <p:spPr>
          <a:xfrm>
            <a:off x="5565422" y="1905574"/>
            <a:ext cx="448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내장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99EB-F44D-1000-A333-BC09C268F071}"/>
              </a:ext>
            </a:extLst>
          </p:cNvPr>
          <p:cNvSpPr txBox="1"/>
          <p:nvPr/>
        </p:nvSpPr>
        <p:spPr>
          <a:xfrm>
            <a:off x="5459413" y="2880220"/>
            <a:ext cx="656272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</p:spTree>
    <p:extLst>
      <p:ext uri="{BB962C8B-B14F-4D97-AF65-F5344CB8AC3E}">
        <p14:creationId xmlns:p14="http://schemas.microsoft.com/office/powerpoint/2010/main" val="237504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962009-0CAD-B38D-5C70-52771837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4" y="4006386"/>
            <a:ext cx="2722425" cy="27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3V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소형 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DC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MCU-001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B2920-533A-983F-EAAE-65EB4C3F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" y="2455019"/>
            <a:ext cx="2442947" cy="2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7CDAE-7DAF-EC25-A344-3B52B0B9EB34}"/>
              </a:ext>
            </a:extLst>
          </p:cNvPr>
          <p:cNvSpPr txBox="1"/>
          <p:nvPr/>
        </p:nvSpPr>
        <p:spPr>
          <a:xfrm>
            <a:off x="6081890" y="2530502"/>
            <a:ext cx="6132688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구동전압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1.5V ~ 4.5V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350mA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분당 회전 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5400rpm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9.7g.cm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19.8mm × 28.9mm × 16.4mm(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제외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2∅ × 7.5mm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17g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AEA452-63AF-C728-DE26-937C5A1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8" y="2392345"/>
            <a:ext cx="2565729" cy="1861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4400A-DBF1-BF2A-E2D6-8910256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17" y="4225997"/>
            <a:ext cx="2686050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5A2C3-DBB4-5F61-81FB-644BA928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54" y="2138767"/>
            <a:ext cx="5395858" cy="4577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F986E-3214-6F07-BCC0-B11F5839E90E}"/>
              </a:ext>
            </a:extLst>
          </p:cNvPr>
          <p:cNvSpPr/>
          <p:nvPr/>
        </p:nvSpPr>
        <p:spPr>
          <a:xfrm>
            <a:off x="6426054" y="3928533"/>
            <a:ext cx="5348256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2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12</a:t>
            </a:r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6505A9-C3A5-C53B-1D15-B676BE12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82" y="2060274"/>
            <a:ext cx="2714625" cy="4514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4617C-FFDF-3F4A-FF1C-4C73B5561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40" y="2133652"/>
            <a:ext cx="5183863" cy="4514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939BD-09AA-C5E8-AE95-52D4966F75A6}"/>
              </a:ext>
            </a:extLst>
          </p:cNvPr>
          <p:cNvSpPr/>
          <p:nvPr/>
        </p:nvSpPr>
        <p:spPr>
          <a:xfrm>
            <a:off x="6397832" y="3572932"/>
            <a:ext cx="5102871" cy="26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58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579</Words>
  <Application>Microsoft Office PowerPoint</Application>
  <PresentationFormat>와이드스크린</PresentationFormat>
  <Paragraphs>108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-apple-system</vt:lpstr>
      <vt:lpstr>inherit</vt:lpstr>
      <vt:lpstr>se-nanumgothic</vt:lpstr>
      <vt:lpstr>맑은 고딕</vt:lpstr>
      <vt:lpstr>에스코어 드림 6 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178</cp:revision>
  <cp:lastPrinted>2023-06-27T06:09:34Z</cp:lastPrinted>
  <dcterms:created xsi:type="dcterms:W3CDTF">2023-05-22T02:53:27Z</dcterms:created>
  <dcterms:modified xsi:type="dcterms:W3CDTF">2023-06-27T06:09:55Z</dcterms:modified>
</cp:coreProperties>
</file>